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3" r:id="rId3"/>
    <p:sldId id="257" r:id="rId4"/>
    <p:sldId id="297" r:id="rId5"/>
    <p:sldId id="296" r:id="rId6"/>
    <p:sldId id="260" r:id="rId7"/>
    <p:sldId id="314" r:id="rId8"/>
    <p:sldId id="262" r:id="rId9"/>
    <p:sldId id="304" r:id="rId10"/>
    <p:sldId id="263" r:id="rId11"/>
    <p:sldId id="291" r:id="rId12"/>
    <p:sldId id="268" r:id="rId13"/>
    <p:sldId id="277" r:id="rId14"/>
    <p:sldId id="261" r:id="rId15"/>
    <p:sldId id="256" r:id="rId16"/>
    <p:sldId id="313" r:id="rId17"/>
    <p:sldId id="275" r:id="rId18"/>
    <p:sldId id="269" r:id="rId19"/>
    <p:sldId id="270" r:id="rId20"/>
    <p:sldId id="308" r:id="rId21"/>
    <p:sldId id="323" r:id="rId22"/>
    <p:sldId id="266" r:id="rId23"/>
    <p:sldId id="271" r:id="rId24"/>
    <p:sldId id="286" r:id="rId25"/>
    <p:sldId id="272" r:id="rId26"/>
    <p:sldId id="276" r:id="rId27"/>
    <p:sldId id="259" r:id="rId28"/>
    <p:sldId id="278" r:id="rId29"/>
    <p:sldId id="279" r:id="rId30"/>
    <p:sldId id="306" r:id="rId31"/>
    <p:sldId id="280" r:id="rId32"/>
    <p:sldId id="265" r:id="rId33"/>
    <p:sldId id="281" r:id="rId34"/>
    <p:sldId id="307" r:id="rId35"/>
    <p:sldId id="285" r:id="rId36"/>
    <p:sldId id="283" r:id="rId37"/>
    <p:sldId id="300" r:id="rId38"/>
    <p:sldId id="287" r:id="rId39"/>
    <p:sldId id="288" r:id="rId40"/>
    <p:sldId id="289" r:id="rId41"/>
    <p:sldId id="290" r:id="rId42"/>
    <p:sldId id="301" r:id="rId43"/>
    <p:sldId id="282" r:id="rId44"/>
    <p:sldId id="292" r:id="rId45"/>
    <p:sldId id="293" r:id="rId46"/>
    <p:sldId id="284" r:id="rId47"/>
    <p:sldId id="294" r:id="rId48"/>
    <p:sldId id="267" r:id="rId49"/>
    <p:sldId id="299" r:id="rId50"/>
    <p:sldId id="295" r:id="rId51"/>
    <p:sldId id="298" r:id="rId52"/>
    <p:sldId id="264" r:id="rId53"/>
    <p:sldId id="315" r:id="rId54"/>
    <p:sldId id="302" r:id="rId55"/>
    <p:sldId id="303" r:id="rId56"/>
    <p:sldId id="309" r:id="rId57"/>
    <p:sldId id="305" r:id="rId58"/>
    <p:sldId id="322" r:id="rId59"/>
    <p:sldId id="321" r:id="rId60"/>
    <p:sldId id="310" r:id="rId61"/>
    <p:sldId id="311" r:id="rId62"/>
    <p:sldId id="312" r:id="rId63"/>
    <p:sldId id="316" r:id="rId64"/>
    <p:sldId id="317" r:id="rId65"/>
    <p:sldId id="318" r:id="rId66"/>
    <p:sldId id="319" r:id="rId67"/>
    <p:sldId id="320" r:id="rId68"/>
    <p:sldId id="274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-2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4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8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4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0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3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2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1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5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7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2D08-AC4D-459E-8CE0-28232D96464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5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11+0=</a:t>
            </a:r>
          </a:p>
        </p:txBody>
      </p:sp>
    </p:spTree>
    <p:extLst>
      <p:ext uri="{BB962C8B-B14F-4D97-AF65-F5344CB8AC3E}">
        <p14:creationId xmlns:p14="http://schemas.microsoft.com/office/powerpoint/2010/main" val="230489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6+4=</a:t>
            </a:r>
          </a:p>
        </p:txBody>
      </p:sp>
    </p:spTree>
    <p:extLst>
      <p:ext uri="{BB962C8B-B14F-4D97-AF65-F5344CB8AC3E}">
        <p14:creationId xmlns:p14="http://schemas.microsoft.com/office/powerpoint/2010/main" val="307631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__+0=8</a:t>
            </a:r>
          </a:p>
        </p:txBody>
      </p:sp>
    </p:spTree>
    <p:extLst>
      <p:ext uri="{BB962C8B-B14F-4D97-AF65-F5344CB8AC3E}">
        <p14:creationId xmlns:p14="http://schemas.microsoft.com/office/powerpoint/2010/main" val="148141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1+4=</a:t>
            </a:r>
          </a:p>
        </p:txBody>
      </p:sp>
    </p:spTree>
    <p:extLst>
      <p:ext uri="{BB962C8B-B14F-4D97-AF65-F5344CB8AC3E}">
        <p14:creationId xmlns:p14="http://schemas.microsoft.com/office/powerpoint/2010/main" val="35211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8+2=</a:t>
            </a:r>
          </a:p>
        </p:txBody>
      </p:sp>
    </p:spTree>
    <p:extLst>
      <p:ext uri="{BB962C8B-B14F-4D97-AF65-F5344CB8AC3E}">
        <p14:creationId xmlns:p14="http://schemas.microsoft.com/office/powerpoint/2010/main" val="194370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1+8=</a:t>
            </a:r>
          </a:p>
        </p:txBody>
      </p:sp>
    </p:spTree>
    <p:extLst>
      <p:ext uri="{BB962C8B-B14F-4D97-AF65-F5344CB8AC3E}">
        <p14:creationId xmlns:p14="http://schemas.microsoft.com/office/powerpoint/2010/main" val="207115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1+6=</a:t>
            </a:r>
          </a:p>
        </p:txBody>
      </p:sp>
    </p:spTree>
    <p:extLst>
      <p:ext uri="{BB962C8B-B14F-4D97-AF65-F5344CB8AC3E}">
        <p14:creationId xmlns:p14="http://schemas.microsoft.com/office/powerpoint/2010/main" val="273216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2+7=</a:t>
            </a:r>
          </a:p>
        </p:txBody>
      </p:sp>
    </p:spTree>
    <p:extLst>
      <p:ext uri="{BB962C8B-B14F-4D97-AF65-F5344CB8AC3E}">
        <p14:creationId xmlns:p14="http://schemas.microsoft.com/office/powerpoint/2010/main" val="79283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2+1=</a:t>
            </a:r>
          </a:p>
        </p:txBody>
      </p:sp>
    </p:spTree>
    <p:extLst>
      <p:ext uri="{BB962C8B-B14F-4D97-AF65-F5344CB8AC3E}">
        <p14:creationId xmlns:p14="http://schemas.microsoft.com/office/powerpoint/2010/main" val="2886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3+1=</a:t>
            </a:r>
          </a:p>
        </p:txBody>
      </p:sp>
    </p:spTree>
    <p:extLst>
      <p:ext uri="{BB962C8B-B14F-4D97-AF65-F5344CB8AC3E}">
        <p14:creationId xmlns:p14="http://schemas.microsoft.com/office/powerpoint/2010/main" val="143882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4+1=</a:t>
            </a:r>
          </a:p>
        </p:txBody>
      </p:sp>
    </p:spTree>
    <p:extLst>
      <p:ext uri="{BB962C8B-B14F-4D97-AF65-F5344CB8AC3E}">
        <p14:creationId xmlns:p14="http://schemas.microsoft.com/office/powerpoint/2010/main" val="233568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5+1=</a:t>
            </a:r>
          </a:p>
        </p:txBody>
      </p:sp>
    </p:spTree>
    <p:extLst>
      <p:ext uri="{BB962C8B-B14F-4D97-AF65-F5344CB8AC3E}">
        <p14:creationId xmlns:p14="http://schemas.microsoft.com/office/powerpoint/2010/main" val="18812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6+1=</a:t>
            </a:r>
          </a:p>
        </p:txBody>
      </p:sp>
    </p:spTree>
    <p:extLst>
      <p:ext uri="{BB962C8B-B14F-4D97-AF65-F5344CB8AC3E}">
        <p14:creationId xmlns:p14="http://schemas.microsoft.com/office/powerpoint/2010/main" val="39111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2+8=</a:t>
            </a:r>
          </a:p>
        </p:txBody>
      </p:sp>
    </p:spTree>
    <p:extLst>
      <p:ext uri="{BB962C8B-B14F-4D97-AF65-F5344CB8AC3E}">
        <p14:creationId xmlns:p14="http://schemas.microsoft.com/office/powerpoint/2010/main" val="403136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1+5=</a:t>
            </a:r>
          </a:p>
        </p:txBody>
      </p:sp>
    </p:spTree>
    <p:extLst>
      <p:ext uri="{BB962C8B-B14F-4D97-AF65-F5344CB8AC3E}">
        <p14:creationId xmlns:p14="http://schemas.microsoft.com/office/powerpoint/2010/main" val="235382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7+1=</a:t>
            </a:r>
          </a:p>
        </p:txBody>
      </p:sp>
    </p:spTree>
    <p:extLst>
      <p:ext uri="{BB962C8B-B14F-4D97-AF65-F5344CB8AC3E}">
        <p14:creationId xmlns:p14="http://schemas.microsoft.com/office/powerpoint/2010/main" val="171572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8+1=</a:t>
            </a:r>
          </a:p>
        </p:txBody>
      </p:sp>
    </p:spTree>
    <p:extLst>
      <p:ext uri="{BB962C8B-B14F-4D97-AF65-F5344CB8AC3E}">
        <p14:creationId xmlns:p14="http://schemas.microsoft.com/office/powerpoint/2010/main" val="247709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1+7=</a:t>
            </a:r>
          </a:p>
        </p:txBody>
      </p:sp>
    </p:spTree>
    <p:extLst>
      <p:ext uri="{BB962C8B-B14F-4D97-AF65-F5344CB8AC3E}">
        <p14:creationId xmlns:p14="http://schemas.microsoft.com/office/powerpoint/2010/main" val="93346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9+1=</a:t>
            </a:r>
          </a:p>
        </p:txBody>
      </p:sp>
    </p:spTree>
    <p:extLst>
      <p:ext uri="{BB962C8B-B14F-4D97-AF65-F5344CB8AC3E}">
        <p14:creationId xmlns:p14="http://schemas.microsoft.com/office/powerpoint/2010/main" val="206347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0+2=</a:t>
            </a:r>
          </a:p>
        </p:txBody>
      </p:sp>
    </p:spTree>
    <p:extLst>
      <p:ext uri="{BB962C8B-B14F-4D97-AF65-F5344CB8AC3E}">
        <p14:creationId xmlns:p14="http://schemas.microsoft.com/office/powerpoint/2010/main" val="333307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2+6=</a:t>
            </a:r>
          </a:p>
        </p:txBody>
      </p:sp>
    </p:spTree>
    <p:extLst>
      <p:ext uri="{BB962C8B-B14F-4D97-AF65-F5344CB8AC3E}">
        <p14:creationId xmlns:p14="http://schemas.microsoft.com/office/powerpoint/2010/main" val="44596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2+2=</a:t>
            </a:r>
          </a:p>
        </p:txBody>
      </p:sp>
    </p:spTree>
    <p:extLst>
      <p:ext uri="{BB962C8B-B14F-4D97-AF65-F5344CB8AC3E}">
        <p14:creationId xmlns:p14="http://schemas.microsoft.com/office/powerpoint/2010/main" val="3381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2+5=</a:t>
            </a:r>
          </a:p>
        </p:txBody>
      </p:sp>
    </p:spTree>
    <p:extLst>
      <p:ext uri="{BB962C8B-B14F-4D97-AF65-F5344CB8AC3E}">
        <p14:creationId xmlns:p14="http://schemas.microsoft.com/office/powerpoint/2010/main" val="350603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2+3=</a:t>
            </a:r>
          </a:p>
        </p:txBody>
      </p:sp>
    </p:spTree>
    <p:extLst>
      <p:ext uri="{BB962C8B-B14F-4D97-AF65-F5344CB8AC3E}">
        <p14:creationId xmlns:p14="http://schemas.microsoft.com/office/powerpoint/2010/main" val="82178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7+0=</a:t>
            </a:r>
          </a:p>
        </p:txBody>
      </p:sp>
    </p:spTree>
    <p:extLst>
      <p:ext uri="{BB962C8B-B14F-4D97-AF65-F5344CB8AC3E}">
        <p14:creationId xmlns:p14="http://schemas.microsoft.com/office/powerpoint/2010/main" val="311860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6+3=</a:t>
            </a:r>
          </a:p>
        </p:txBody>
      </p:sp>
    </p:spTree>
    <p:extLst>
      <p:ext uri="{BB962C8B-B14F-4D97-AF65-F5344CB8AC3E}">
        <p14:creationId xmlns:p14="http://schemas.microsoft.com/office/powerpoint/2010/main" val="156835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3+2=</a:t>
            </a:r>
          </a:p>
        </p:txBody>
      </p:sp>
    </p:spTree>
    <p:extLst>
      <p:ext uri="{BB962C8B-B14F-4D97-AF65-F5344CB8AC3E}">
        <p14:creationId xmlns:p14="http://schemas.microsoft.com/office/powerpoint/2010/main" val="292261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4+2=</a:t>
            </a:r>
          </a:p>
        </p:txBody>
      </p:sp>
    </p:spTree>
    <p:extLst>
      <p:ext uri="{BB962C8B-B14F-4D97-AF65-F5344CB8AC3E}">
        <p14:creationId xmlns:p14="http://schemas.microsoft.com/office/powerpoint/2010/main" val="419712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3+4=</a:t>
            </a:r>
          </a:p>
        </p:txBody>
      </p:sp>
    </p:spTree>
    <p:extLst>
      <p:ext uri="{BB962C8B-B14F-4D97-AF65-F5344CB8AC3E}">
        <p14:creationId xmlns:p14="http://schemas.microsoft.com/office/powerpoint/2010/main" val="219929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6+2=</a:t>
            </a:r>
          </a:p>
        </p:txBody>
      </p:sp>
    </p:spTree>
    <p:extLst>
      <p:ext uri="{BB962C8B-B14F-4D97-AF65-F5344CB8AC3E}">
        <p14:creationId xmlns:p14="http://schemas.microsoft.com/office/powerpoint/2010/main" val="417278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5+5=</a:t>
            </a:r>
          </a:p>
        </p:txBody>
      </p:sp>
    </p:spTree>
    <p:extLst>
      <p:ext uri="{BB962C8B-B14F-4D97-AF65-F5344CB8AC3E}">
        <p14:creationId xmlns:p14="http://schemas.microsoft.com/office/powerpoint/2010/main" val="7292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6+4=</a:t>
            </a:r>
          </a:p>
        </p:txBody>
      </p:sp>
    </p:spTree>
    <p:extLst>
      <p:ext uri="{BB962C8B-B14F-4D97-AF65-F5344CB8AC3E}">
        <p14:creationId xmlns:p14="http://schemas.microsoft.com/office/powerpoint/2010/main" val="15398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3+5=</a:t>
            </a:r>
          </a:p>
        </p:txBody>
      </p:sp>
    </p:spTree>
    <p:extLst>
      <p:ext uri="{BB962C8B-B14F-4D97-AF65-F5344CB8AC3E}">
        <p14:creationId xmlns:p14="http://schemas.microsoft.com/office/powerpoint/2010/main" val="317538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3+6=</a:t>
            </a:r>
          </a:p>
        </p:txBody>
      </p:sp>
    </p:spTree>
    <p:extLst>
      <p:ext uri="{BB962C8B-B14F-4D97-AF65-F5344CB8AC3E}">
        <p14:creationId xmlns:p14="http://schemas.microsoft.com/office/powerpoint/2010/main" val="303684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1+9=</a:t>
            </a:r>
          </a:p>
        </p:txBody>
      </p:sp>
    </p:spTree>
    <p:extLst>
      <p:ext uri="{BB962C8B-B14F-4D97-AF65-F5344CB8AC3E}">
        <p14:creationId xmlns:p14="http://schemas.microsoft.com/office/powerpoint/2010/main" val="9513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3+7=</a:t>
            </a:r>
          </a:p>
        </p:txBody>
      </p:sp>
    </p:spTree>
    <p:extLst>
      <p:ext uri="{BB962C8B-B14F-4D97-AF65-F5344CB8AC3E}">
        <p14:creationId xmlns:p14="http://schemas.microsoft.com/office/powerpoint/2010/main" val="93531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7+3=</a:t>
            </a:r>
          </a:p>
        </p:txBody>
      </p:sp>
    </p:spTree>
    <p:extLst>
      <p:ext uri="{BB962C8B-B14F-4D97-AF65-F5344CB8AC3E}">
        <p14:creationId xmlns:p14="http://schemas.microsoft.com/office/powerpoint/2010/main" val="356275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4+4=</a:t>
            </a:r>
          </a:p>
        </p:txBody>
      </p:sp>
    </p:spTree>
    <p:extLst>
      <p:ext uri="{BB962C8B-B14F-4D97-AF65-F5344CB8AC3E}">
        <p14:creationId xmlns:p14="http://schemas.microsoft.com/office/powerpoint/2010/main" val="35554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4+5=</a:t>
            </a:r>
          </a:p>
        </p:txBody>
      </p:sp>
    </p:spTree>
    <p:extLst>
      <p:ext uri="{BB962C8B-B14F-4D97-AF65-F5344CB8AC3E}">
        <p14:creationId xmlns:p14="http://schemas.microsoft.com/office/powerpoint/2010/main" val="223907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4+6=</a:t>
            </a:r>
          </a:p>
        </p:txBody>
      </p:sp>
    </p:spTree>
    <p:extLst>
      <p:ext uri="{BB962C8B-B14F-4D97-AF65-F5344CB8AC3E}">
        <p14:creationId xmlns:p14="http://schemas.microsoft.com/office/powerpoint/2010/main" val="277337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5+4=</a:t>
            </a:r>
          </a:p>
        </p:txBody>
      </p:sp>
    </p:spTree>
    <p:extLst>
      <p:ext uri="{BB962C8B-B14F-4D97-AF65-F5344CB8AC3E}">
        <p14:creationId xmlns:p14="http://schemas.microsoft.com/office/powerpoint/2010/main" val="159769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8+8=</a:t>
            </a:r>
          </a:p>
        </p:txBody>
      </p:sp>
    </p:spTree>
    <p:extLst>
      <p:ext uri="{BB962C8B-B14F-4D97-AF65-F5344CB8AC3E}">
        <p14:creationId xmlns:p14="http://schemas.microsoft.com/office/powerpoint/2010/main" val="333491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4+4=</a:t>
            </a:r>
          </a:p>
        </p:txBody>
      </p:sp>
    </p:spTree>
    <p:extLst>
      <p:ext uri="{BB962C8B-B14F-4D97-AF65-F5344CB8AC3E}">
        <p14:creationId xmlns:p14="http://schemas.microsoft.com/office/powerpoint/2010/main" val="312558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10+10=</a:t>
            </a:r>
          </a:p>
        </p:txBody>
      </p:sp>
    </p:spTree>
    <p:extLst>
      <p:ext uri="{BB962C8B-B14F-4D97-AF65-F5344CB8AC3E}">
        <p14:creationId xmlns:p14="http://schemas.microsoft.com/office/powerpoint/2010/main" val="90872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4+3=</a:t>
            </a:r>
          </a:p>
        </p:txBody>
      </p:sp>
    </p:spTree>
    <p:extLst>
      <p:ext uri="{BB962C8B-B14F-4D97-AF65-F5344CB8AC3E}">
        <p14:creationId xmlns:p14="http://schemas.microsoft.com/office/powerpoint/2010/main" val="401194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9+9=</a:t>
            </a:r>
          </a:p>
        </p:txBody>
      </p:sp>
    </p:spTree>
    <p:extLst>
      <p:ext uri="{BB962C8B-B14F-4D97-AF65-F5344CB8AC3E}">
        <p14:creationId xmlns:p14="http://schemas.microsoft.com/office/powerpoint/2010/main" val="234624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2+4=</a:t>
            </a:r>
          </a:p>
        </p:txBody>
      </p:sp>
    </p:spTree>
    <p:extLst>
      <p:ext uri="{BB962C8B-B14F-4D97-AF65-F5344CB8AC3E}">
        <p14:creationId xmlns:p14="http://schemas.microsoft.com/office/powerpoint/2010/main" val="281648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5+5=</a:t>
            </a:r>
          </a:p>
        </p:txBody>
      </p:sp>
    </p:spTree>
    <p:extLst>
      <p:ext uri="{BB962C8B-B14F-4D97-AF65-F5344CB8AC3E}">
        <p14:creationId xmlns:p14="http://schemas.microsoft.com/office/powerpoint/2010/main" val="161254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7+7=</a:t>
            </a:r>
          </a:p>
        </p:txBody>
      </p:sp>
    </p:spTree>
    <p:extLst>
      <p:ext uri="{BB962C8B-B14F-4D97-AF65-F5344CB8AC3E}">
        <p14:creationId xmlns:p14="http://schemas.microsoft.com/office/powerpoint/2010/main" val="74903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3-0=</a:t>
            </a:r>
          </a:p>
        </p:txBody>
      </p:sp>
    </p:spTree>
    <p:extLst>
      <p:ext uri="{BB962C8B-B14F-4D97-AF65-F5344CB8AC3E}">
        <p14:creationId xmlns:p14="http://schemas.microsoft.com/office/powerpoint/2010/main" val="297366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6+6=</a:t>
            </a:r>
          </a:p>
        </p:txBody>
      </p:sp>
    </p:spTree>
    <p:extLst>
      <p:ext uri="{BB962C8B-B14F-4D97-AF65-F5344CB8AC3E}">
        <p14:creationId xmlns:p14="http://schemas.microsoft.com/office/powerpoint/2010/main" val="116773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9-0=</a:t>
            </a:r>
          </a:p>
        </p:txBody>
      </p:sp>
    </p:spTree>
    <p:extLst>
      <p:ext uri="{BB962C8B-B14F-4D97-AF65-F5344CB8AC3E}">
        <p14:creationId xmlns:p14="http://schemas.microsoft.com/office/powerpoint/2010/main" val="4682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10-6=</a:t>
            </a:r>
          </a:p>
        </p:txBody>
      </p:sp>
    </p:spTree>
    <p:extLst>
      <p:ext uri="{BB962C8B-B14F-4D97-AF65-F5344CB8AC3E}">
        <p14:creationId xmlns:p14="http://schemas.microsoft.com/office/powerpoint/2010/main" val="428628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4+4=</a:t>
            </a:r>
          </a:p>
        </p:txBody>
      </p:sp>
    </p:spTree>
    <p:extLst>
      <p:ext uri="{BB962C8B-B14F-4D97-AF65-F5344CB8AC3E}">
        <p14:creationId xmlns:p14="http://schemas.microsoft.com/office/powerpoint/2010/main" val="108195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10-7=</a:t>
            </a:r>
          </a:p>
        </p:txBody>
      </p:sp>
    </p:spTree>
    <p:extLst>
      <p:ext uri="{BB962C8B-B14F-4D97-AF65-F5344CB8AC3E}">
        <p14:creationId xmlns:p14="http://schemas.microsoft.com/office/powerpoint/2010/main" val="283277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2+8=</a:t>
            </a:r>
          </a:p>
        </p:txBody>
      </p:sp>
    </p:spTree>
    <p:extLst>
      <p:ext uri="{BB962C8B-B14F-4D97-AF65-F5344CB8AC3E}">
        <p14:creationId xmlns:p14="http://schemas.microsoft.com/office/powerpoint/2010/main" val="70732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2+2=</a:t>
            </a:r>
          </a:p>
        </p:txBody>
      </p:sp>
    </p:spTree>
    <p:extLst>
      <p:ext uri="{BB962C8B-B14F-4D97-AF65-F5344CB8AC3E}">
        <p14:creationId xmlns:p14="http://schemas.microsoft.com/office/powerpoint/2010/main" val="224041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1-1=</a:t>
            </a:r>
          </a:p>
        </p:txBody>
      </p:sp>
    </p:spTree>
    <p:extLst>
      <p:ext uri="{BB962C8B-B14F-4D97-AF65-F5344CB8AC3E}">
        <p14:creationId xmlns:p14="http://schemas.microsoft.com/office/powerpoint/2010/main" val="390338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5-2=</a:t>
            </a:r>
          </a:p>
        </p:txBody>
      </p:sp>
    </p:spTree>
    <p:extLst>
      <p:ext uri="{BB962C8B-B14F-4D97-AF65-F5344CB8AC3E}">
        <p14:creationId xmlns:p14="http://schemas.microsoft.com/office/powerpoint/2010/main" val="174365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10+1=</a:t>
            </a:r>
          </a:p>
        </p:txBody>
      </p:sp>
    </p:spTree>
    <p:extLst>
      <p:ext uri="{BB962C8B-B14F-4D97-AF65-F5344CB8AC3E}">
        <p14:creationId xmlns:p14="http://schemas.microsoft.com/office/powerpoint/2010/main" val="72590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9-2=</a:t>
            </a:r>
          </a:p>
        </p:txBody>
      </p:sp>
    </p:spTree>
    <p:extLst>
      <p:ext uri="{BB962C8B-B14F-4D97-AF65-F5344CB8AC3E}">
        <p14:creationId xmlns:p14="http://schemas.microsoft.com/office/powerpoint/2010/main" val="216521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10-3=</a:t>
            </a:r>
          </a:p>
        </p:txBody>
      </p:sp>
    </p:spTree>
    <p:extLst>
      <p:ext uri="{BB962C8B-B14F-4D97-AF65-F5344CB8AC3E}">
        <p14:creationId xmlns:p14="http://schemas.microsoft.com/office/powerpoint/2010/main" val="161822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8-4=</a:t>
            </a:r>
          </a:p>
        </p:txBody>
      </p:sp>
    </p:spTree>
    <p:extLst>
      <p:ext uri="{BB962C8B-B14F-4D97-AF65-F5344CB8AC3E}">
        <p14:creationId xmlns:p14="http://schemas.microsoft.com/office/powerpoint/2010/main" val="36570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5+4=</a:t>
            </a:r>
          </a:p>
        </p:txBody>
      </p:sp>
    </p:spTree>
    <p:extLst>
      <p:ext uri="{BB962C8B-B14F-4D97-AF65-F5344CB8AC3E}">
        <p14:creationId xmlns:p14="http://schemas.microsoft.com/office/powerpoint/2010/main" val="51488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8-2=</a:t>
            </a:r>
          </a:p>
        </p:txBody>
      </p:sp>
    </p:spTree>
    <p:extLst>
      <p:ext uri="{BB962C8B-B14F-4D97-AF65-F5344CB8AC3E}">
        <p14:creationId xmlns:p14="http://schemas.microsoft.com/office/powerpoint/2010/main" val="298363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10-8=</a:t>
            </a:r>
          </a:p>
        </p:txBody>
      </p:sp>
    </p:spTree>
    <p:extLst>
      <p:ext uri="{BB962C8B-B14F-4D97-AF65-F5344CB8AC3E}">
        <p14:creationId xmlns:p14="http://schemas.microsoft.com/office/powerpoint/2010/main" val="23338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4+6=</a:t>
            </a:r>
          </a:p>
        </p:txBody>
      </p:sp>
    </p:spTree>
    <p:extLst>
      <p:ext uri="{BB962C8B-B14F-4D97-AF65-F5344CB8AC3E}">
        <p14:creationId xmlns:p14="http://schemas.microsoft.com/office/powerpoint/2010/main" val="235525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2+7=</a:t>
            </a:r>
          </a:p>
        </p:txBody>
      </p:sp>
    </p:spTree>
    <p:extLst>
      <p:ext uri="{BB962C8B-B14F-4D97-AF65-F5344CB8AC3E}">
        <p14:creationId xmlns:p14="http://schemas.microsoft.com/office/powerpoint/2010/main" val="121832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2-1=</a:t>
            </a:r>
          </a:p>
        </p:txBody>
      </p:sp>
    </p:spTree>
    <p:extLst>
      <p:ext uri="{BB962C8B-B14F-4D97-AF65-F5344CB8AC3E}">
        <p14:creationId xmlns:p14="http://schemas.microsoft.com/office/powerpoint/2010/main" val="142892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3-1=</a:t>
            </a:r>
          </a:p>
        </p:txBody>
      </p:sp>
    </p:spTree>
    <p:extLst>
      <p:ext uri="{BB962C8B-B14F-4D97-AF65-F5344CB8AC3E}">
        <p14:creationId xmlns:p14="http://schemas.microsoft.com/office/powerpoint/2010/main" val="353280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2+4=</a:t>
            </a:r>
          </a:p>
        </p:txBody>
      </p:sp>
    </p:spTree>
    <p:extLst>
      <p:ext uri="{BB962C8B-B14F-4D97-AF65-F5344CB8AC3E}">
        <p14:creationId xmlns:p14="http://schemas.microsoft.com/office/powerpoint/2010/main" val="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4-2=</a:t>
            </a:r>
          </a:p>
        </p:txBody>
      </p:sp>
    </p:spTree>
    <p:extLst>
      <p:ext uri="{BB962C8B-B14F-4D97-AF65-F5344CB8AC3E}">
        <p14:creationId xmlns:p14="http://schemas.microsoft.com/office/powerpoint/2010/main" val="331127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5-4=</a:t>
            </a:r>
          </a:p>
        </p:txBody>
      </p:sp>
    </p:spTree>
    <p:extLst>
      <p:ext uri="{BB962C8B-B14F-4D97-AF65-F5344CB8AC3E}">
        <p14:creationId xmlns:p14="http://schemas.microsoft.com/office/powerpoint/2010/main" val="254049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2+8=</a:t>
            </a:r>
          </a:p>
        </p:txBody>
      </p:sp>
    </p:spTree>
    <p:extLst>
      <p:ext uri="{BB962C8B-B14F-4D97-AF65-F5344CB8AC3E}">
        <p14:creationId xmlns:p14="http://schemas.microsoft.com/office/powerpoint/2010/main" val="357786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1+5=</a:t>
            </a:r>
          </a:p>
        </p:txBody>
      </p:sp>
    </p:spTree>
    <p:extLst>
      <p:ext uri="{BB962C8B-B14F-4D97-AF65-F5344CB8AC3E}">
        <p14:creationId xmlns:p14="http://schemas.microsoft.com/office/powerpoint/2010/main" val="250087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7-1=</a:t>
            </a:r>
          </a:p>
        </p:txBody>
      </p:sp>
    </p:spTree>
    <p:extLst>
      <p:ext uri="{BB962C8B-B14F-4D97-AF65-F5344CB8AC3E}">
        <p14:creationId xmlns:p14="http://schemas.microsoft.com/office/powerpoint/2010/main" val="111637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8-2=</a:t>
            </a:r>
          </a:p>
        </p:txBody>
      </p:sp>
    </p:spTree>
    <p:extLst>
      <p:ext uri="{BB962C8B-B14F-4D97-AF65-F5344CB8AC3E}">
        <p14:creationId xmlns:p14="http://schemas.microsoft.com/office/powerpoint/2010/main" val="413676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10-7=</a:t>
            </a:r>
          </a:p>
        </p:txBody>
      </p:sp>
    </p:spTree>
    <p:extLst>
      <p:ext uri="{BB962C8B-B14F-4D97-AF65-F5344CB8AC3E}">
        <p14:creationId xmlns:p14="http://schemas.microsoft.com/office/powerpoint/2010/main" val="349454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9-4=</a:t>
            </a:r>
          </a:p>
        </p:txBody>
      </p:sp>
    </p:spTree>
    <p:extLst>
      <p:ext uri="{BB962C8B-B14F-4D97-AF65-F5344CB8AC3E}">
        <p14:creationId xmlns:p14="http://schemas.microsoft.com/office/powerpoint/2010/main" val="189912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10+2=</a:t>
            </a:r>
          </a:p>
        </p:txBody>
      </p:sp>
    </p:spTree>
    <p:extLst>
      <p:ext uri="{BB962C8B-B14F-4D97-AF65-F5344CB8AC3E}">
        <p14:creationId xmlns:p14="http://schemas.microsoft.com/office/powerpoint/2010/main" val="127207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12-6=</a:t>
            </a:r>
          </a:p>
        </p:txBody>
      </p:sp>
    </p:spTree>
    <p:extLst>
      <p:ext uri="{BB962C8B-B14F-4D97-AF65-F5344CB8AC3E}">
        <p14:creationId xmlns:p14="http://schemas.microsoft.com/office/powerpoint/2010/main" val="23949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2+3=</a:t>
            </a:r>
          </a:p>
        </p:txBody>
      </p:sp>
    </p:spTree>
    <p:extLst>
      <p:ext uri="{BB962C8B-B14F-4D97-AF65-F5344CB8AC3E}">
        <p14:creationId xmlns:p14="http://schemas.microsoft.com/office/powerpoint/2010/main" val="247306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2-2=</a:t>
            </a:r>
          </a:p>
        </p:txBody>
      </p:sp>
    </p:spTree>
    <p:extLst>
      <p:ext uri="{BB962C8B-B14F-4D97-AF65-F5344CB8AC3E}">
        <p14:creationId xmlns:p14="http://schemas.microsoft.com/office/powerpoint/2010/main" val="267824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2+5=</a:t>
            </a:r>
          </a:p>
        </p:txBody>
      </p:sp>
    </p:spTree>
    <p:extLst>
      <p:ext uri="{BB962C8B-B14F-4D97-AF65-F5344CB8AC3E}">
        <p14:creationId xmlns:p14="http://schemas.microsoft.com/office/powerpoint/2010/main" val="140365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7+0=</a:t>
            </a:r>
          </a:p>
        </p:txBody>
      </p:sp>
    </p:spTree>
    <p:extLst>
      <p:ext uri="{BB962C8B-B14F-4D97-AF65-F5344CB8AC3E}">
        <p14:creationId xmlns:p14="http://schemas.microsoft.com/office/powerpoint/2010/main" val="212404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6+3=</a:t>
            </a:r>
          </a:p>
        </p:txBody>
      </p:sp>
    </p:spTree>
    <p:extLst>
      <p:ext uri="{BB962C8B-B14F-4D97-AF65-F5344CB8AC3E}">
        <p14:creationId xmlns:p14="http://schemas.microsoft.com/office/powerpoint/2010/main" val="45300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3+2=</a:t>
            </a:r>
          </a:p>
        </p:txBody>
      </p:sp>
    </p:spTree>
    <p:extLst>
      <p:ext uri="{BB962C8B-B14F-4D97-AF65-F5344CB8AC3E}">
        <p14:creationId xmlns:p14="http://schemas.microsoft.com/office/powerpoint/2010/main" val="181432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4+2=</a:t>
            </a:r>
          </a:p>
        </p:txBody>
      </p:sp>
    </p:spTree>
    <p:extLst>
      <p:ext uri="{BB962C8B-B14F-4D97-AF65-F5344CB8AC3E}">
        <p14:creationId xmlns:p14="http://schemas.microsoft.com/office/powerpoint/2010/main" val="100717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3+4=</a:t>
            </a:r>
          </a:p>
        </p:txBody>
      </p:sp>
    </p:spTree>
    <p:extLst>
      <p:ext uri="{BB962C8B-B14F-4D97-AF65-F5344CB8AC3E}">
        <p14:creationId xmlns:p14="http://schemas.microsoft.com/office/powerpoint/2010/main" val="80429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6+2=</a:t>
            </a:r>
          </a:p>
        </p:txBody>
      </p:sp>
    </p:spTree>
    <p:extLst>
      <p:ext uri="{BB962C8B-B14F-4D97-AF65-F5344CB8AC3E}">
        <p14:creationId xmlns:p14="http://schemas.microsoft.com/office/powerpoint/2010/main" val="111735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5+5=</a:t>
            </a:r>
          </a:p>
        </p:txBody>
      </p:sp>
    </p:spTree>
    <p:extLst>
      <p:ext uri="{BB962C8B-B14F-4D97-AF65-F5344CB8AC3E}">
        <p14:creationId xmlns:p14="http://schemas.microsoft.com/office/powerpoint/2010/main" val="417695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6+4=</a:t>
            </a:r>
          </a:p>
        </p:txBody>
      </p:sp>
    </p:spTree>
    <p:extLst>
      <p:ext uri="{BB962C8B-B14F-4D97-AF65-F5344CB8AC3E}">
        <p14:creationId xmlns:p14="http://schemas.microsoft.com/office/powerpoint/2010/main" val="255450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3+3=</a:t>
            </a:r>
          </a:p>
        </p:txBody>
      </p:sp>
    </p:spTree>
    <p:extLst>
      <p:ext uri="{BB962C8B-B14F-4D97-AF65-F5344CB8AC3E}">
        <p14:creationId xmlns:p14="http://schemas.microsoft.com/office/powerpoint/2010/main" val="274551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3+5=</a:t>
            </a:r>
          </a:p>
        </p:txBody>
      </p:sp>
    </p:spTree>
    <p:extLst>
      <p:ext uri="{BB962C8B-B14F-4D97-AF65-F5344CB8AC3E}">
        <p14:creationId xmlns:p14="http://schemas.microsoft.com/office/powerpoint/2010/main" val="177404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3+6=</a:t>
            </a:r>
          </a:p>
        </p:txBody>
      </p:sp>
    </p:spTree>
    <p:extLst>
      <p:ext uri="{BB962C8B-B14F-4D97-AF65-F5344CB8AC3E}">
        <p14:creationId xmlns:p14="http://schemas.microsoft.com/office/powerpoint/2010/main" val="117349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3+7=</a:t>
            </a:r>
          </a:p>
        </p:txBody>
      </p:sp>
    </p:spTree>
    <p:extLst>
      <p:ext uri="{BB962C8B-B14F-4D97-AF65-F5344CB8AC3E}">
        <p14:creationId xmlns:p14="http://schemas.microsoft.com/office/powerpoint/2010/main" val="346656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7+3=</a:t>
            </a:r>
          </a:p>
        </p:txBody>
      </p:sp>
    </p:spTree>
    <p:extLst>
      <p:ext uri="{BB962C8B-B14F-4D97-AF65-F5344CB8AC3E}">
        <p14:creationId xmlns:p14="http://schemas.microsoft.com/office/powerpoint/2010/main" val="24606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4+4=</a:t>
            </a:r>
          </a:p>
        </p:txBody>
      </p:sp>
    </p:spTree>
    <p:extLst>
      <p:ext uri="{BB962C8B-B14F-4D97-AF65-F5344CB8AC3E}">
        <p14:creationId xmlns:p14="http://schemas.microsoft.com/office/powerpoint/2010/main" val="15563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4+5=</a:t>
            </a:r>
          </a:p>
        </p:txBody>
      </p:sp>
    </p:spTree>
    <p:extLst>
      <p:ext uri="{BB962C8B-B14F-4D97-AF65-F5344CB8AC3E}">
        <p14:creationId xmlns:p14="http://schemas.microsoft.com/office/powerpoint/2010/main" val="175813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4+6=</a:t>
            </a:r>
          </a:p>
        </p:txBody>
      </p:sp>
    </p:spTree>
    <p:extLst>
      <p:ext uri="{BB962C8B-B14F-4D97-AF65-F5344CB8AC3E}">
        <p14:creationId xmlns:p14="http://schemas.microsoft.com/office/powerpoint/2010/main" val="53073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5+4=</a:t>
            </a:r>
          </a:p>
        </p:txBody>
      </p:sp>
    </p:spTree>
    <p:extLst>
      <p:ext uri="{BB962C8B-B14F-4D97-AF65-F5344CB8AC3E}">
        <p14:creationId xmlns:p14="http://schemas.microsoft.com/office/powerpoint/2010/main" val="36678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8+8=</a:t>
            </a:r>
          </a:p>
        </p:txBody>
      </p:sp>
    </p:spTree>
    <p:extLst>
      <p:ext uri="{BB962C8B-B14F-4D97-AF65-F5344CB8AC3E}">
        <p14:creationId xmlns:p14="http://schemas.microsoft.com/office/powerpoint/2010/main" val="375661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__+0=1</a:t>
            </a:r>
          </a:p>
        </p:txBody>
      </p:sp>
    </p:spTree>
    <p:extLst>
      <p:ext uri="{BB962C8B-B14F-4D97-AF65-F5344CB8AC3E}">
        <p14:creationId xmlns:p14="http://schemas.microsoft.com/office/powerpoint/2010/main" val="316773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5+3=</a:t>
            </a:r>
          </a:p>
        </p:txBody>
      </p:sp>
    </p:spTree>
    <p:extLst>
      <p:ext uri="{BB962C8B-B14F-4D97-AF65-F5344CB8AC3E}">
        <p14:creationId xmlns:p14="http://schemas.microsoft.com/office/powerpoint/2010/main" val="409206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__+7=14</a:t>
            </a:r>
          </a:p>
        </p:txBody>
      </p:sp>
    </p:spTree>
    <p:extLst>
      <p:ext uri="{BB962C8B-B14F-4D97-AF65-F5344CB8AC3E}">
        <p14:creationId xmlns:p14="http://schemas.microsoft.com/office/powerpoint/2010/main" val="351329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__+1=1</a:t>
            </a:r>
          </a:p>
        </p:txBody>
      </p:sp>
    </p:spTree>
    <p:extLst>
      <p:ext uri="{BB962C8B-B14F-4D97-AF65-F5344CB8AC3E}">
        <p14:creationId xmlns:p14="http://schemas.microsoft.com/office/powerpoint/2010/main" val="168770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__+4=6</a:t>
            </a:r>
          </a:p>
        </p:txBody>
      </p:sp>
    </p:spTree>
    <p:extLst>
      <p:ext uri="{BB962C8B-B14F-4D97-AF65-F5344CB8AC3E}">
        <p14:creationId xmlns:p14="http://schemas.microsoft.com/office/powerpoint/2010/main" val="180649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__+3=5</a:t>
            </a:r>
          </a:p>
        </p:txBody>
      </p:sp>
    </p:spTree>
    <p:extLst>
      <p:ext uri="{BB962C8B-B14F-4D97-AF65-F5344CB8AC3E}">
        <p14:creationId xmlns:p14="http://schemas.microsoft.com/office/powerpoint/2010/main" val="59493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__+0=3</a:t>
            </a:r>
          </a:p>
        </p:txBody>
      </p:sp>
    </p:spTree>
    <p:extLst>
      <p:ext uri="{BB962C8B-B14F-4D97-AF65-F5344CB8AC3E}">
        <p14:creationId xmlns:p14="http://schemas.microsoft.com/office/powerpoint/2010/main" val="310034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__+3=8</a:t>
            </a:r>
          </a:p>
        </p:txBody>
      </p:sp>
    </p:spTree>
    <p:extLst>
      <p:ext uri="{BB962C8B-B14F-4D97-AF65-F5344CB8AC3E}">
        <p14:creationId xmlns:p14="http://schemas.microsoft.com/office/powerpoint/2010/main" val="380910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__+0=5</a:t>
            </a:r>
          </a:p>
        </p:txBody>
      </p:sp>
    </p:spTree>
    <p:extLst>
      <p:ext uri="{BB962C8B-B14F-4D97-AF65-F5344CB8AC3E}">
        <p14:creationId xmlns:p14="http://schemas.microsoft.com/office/powerpoint/2010/main" val="24061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__+2=7</a:t>
            </a:r>
          </a:p>
        </p:txBody>
      </p:sp>
    </p:spTree>
    <p:extLst>
      <p:ext uri="{BB962C8B-B14F-4D97-AF65-F5344CB8AC3E}">
        <p14:creationId xmlns:p14="http://schemas.microsoft.com/office/powerpoint/2010/main" val="126934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__+0=6</a:t>
            </a:r>
          </a:p>
        </p:txBody>
      </p:sp>
    </p:spTree>
    <p:extLst>
      <p:ext uri="{BB962C8B-B14F-4D97-AF65-F5344CB8AC3E}">
        <p14:creationId xmlns:p14="http://schemas.microsoft.com/office/powerpoint/2010/main" val="191884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__+1=7</a:t>
            </a:r>
          </a:p>
        </p:txBody>
      </p:sp>
    </p:spTree>
    <p:extLst>
      <p:ext uri="{BB962C8B-B14F-4D97-AF65-F5344CB8AC3E}">
        <p14:creationId xmlns:p14="http://schemas.microsoft.com/office/powerpoint/2010/main" val="125447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5+0=</a:t>
            </a:r>
          </a:p>
        </p:txBody>
      </p:sp>
    </p:spTree>
    <p:extLst>
      <p:ext uri="{BB962C8B-B14F-4D97-AF65-F5344CB8AC3E}">
        <p14:creationId xmlns:p14="http://schemas.microsoft.com/office/powerpoint/2010/main" val="340081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__+3=3</a:t>
            </a:r>
          </a:p>
        </p:txBody>
      </p:sp>
    </p:spTree>
    <p:extLst>
      <p:ext uri="{BB962C8B-B14F-4D97-AF65-F5344CB8AC3E}">
        <p14:creationId xmlns:p14="http://schemas.microsoft.com/office/powerpoint/2010/main" val="15483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__+9=9</a:t>
            </a:r>
          </a:p>
        </p:txBody>
      </p:sp>
    </p:spTree>
    <p:extLst>
      <p:ext uri="{BB962C8B-B14F-4D97-AF65-F5344CB8AC3E}">
        <p14:creationId xmlns:p14="http://schemas.microsoft.com/office/powerpoint/2010/main" val="376417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__+0=4</a:t>
            </a:r>
          </a:p>
        </p:txBody>
      </p:sp>
    </p:spTree>
    <p:extLst>
      <p:ext uri="{BB962C8B-B14F-4D97-AF65-F5344CB8AC3E}">
        <p14:creationId xmlns:p14="http://schemas.microsoft.com/office/powerpoint/2010/main" val="247107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__+0=0</a:t>
            </a:r>
          </a:p>
        </p:txBody>
      </p:sp>
    </p:spTree>
    <p:extLst>
      <p:ext uri="{BB962C8B-B14F-4D97-AF65-F5344CB8AC3E}">
        <p14:creationId xmlns:p14="http://schemas.microsoft.com/office/powerpoint/2010/main" val="329808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__+3=7</a:t>
            </a:r>
          </a:p>
        </p:txBody>
      </p:sp>
    </p:spTree>
    <p:extLst>
      <p:ext uri="{BB962C8B-B14F-4D97-AF65-F5344CB8AC3E}">
        <p14:creationId xmlns:p14="http://schemas.microsoft.com/office/powerpoint/2010/main" val="74334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__+9=18</a:t>
            </a:r>
          </a:p>
        </p:txBody>
      </p:sp>
    </p:spTree>
    <p:extLst>
      <p:ext uri="{BB962C8B-B14F-4D97-AF65-F5344CB8AC3E}">
        <p14:creationId xmlns:p14="http://schemas.microsoft.com/office/powerpoint/2010/main" val="259799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__+4=4</a:t>
            </a:r>
          </a:p>
        </p:txBody>
      </p:sp>
    </p:spTree>
    <p:extLst>
      <p:ext uri="{BB962C8B-B14F-4D97-AF65-F5344CB8AC3E}">
        <p14:creationId xmlns:p14="http://schemas.microsoft.com/office/powerpoint/2010/main" val="299343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__+5=5</a:t>
            </a:r>
          </a:p>
        </p:txBody>
      </p:sp>
    </p:spTree>
    <p:extLst>
      <p:ext uri="{BB962C8B-B14F-4D97-AF65-F5344CB8AC3E}">
        <p14:creationId xmlns:p14="http://schemas.microsoft.com/office/powerpoint/2010/main" val="119812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__+3=6</a:t>
            </a:r>
          </a:p>
        </p:txBody>
      </p:sp>
    </p:spTree>
    <p:extLst>
      <p:ext uri="{BB962C8B-B14F-4D97-AF65-F5344CB8AC3E}">
        <p14:creationId xmlns:p14="http://schemas.microsoft.com/office/powerpoint/2010/main" val="3441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__+6=12</a:t>
            </a:r>
          </a:p>
        </p:txBody>
      </p:sp>
    </p:spTree>
    <p:extLst>
      <p:ext uri="{BB962C8B-B14F-4D97-AF65-F5344CB8AC3E}">
        <p14:creationId xmlns:p14="http://schemas.microsoft.com/office/powerpoint/2010/main" val="277666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5+2=</a:t>
            </a:r>
          </a:p>
        </p:txBody>
      </p:sp>
    </p:spTree>
    <p:extLst>
      <p:ext uri="{BB962C8B-B14F-4D97-AF65-F5344CB8AC3E}">
        <p14:creationId xmlns:p14="http://schemas.microsoft.com/office/powerpoint/2010/main" val="273144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__+0=9</a:t>
            </a:r>
          </a:p>
        </p:txBody>
      </p:sp>
    </p:spTree>
    <p:extLst>
      <p:ext uri="{BB962C8B-B14F-4D97-AF65-F5344CB8AC3E}">
        <p14:creationId xmlns:p14="http://schemas.microsoft.com/office/powerpoint/2010/main" val="94426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__+6=6</a:t>
            </a:r>
          </a:p>
        </p:txBody>
      </p:sp>
    </p:spTree>
    <p:extLst>
      <p:ext uri="{BB962C8B-B14F-4D97-AF65-F5344CB8AC3E}">
        <p14:creationId xmlns:p14="http://schemas.microsoft.com/office/powerpoint/2010/main" val="148990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__+9=10</a:t>
            </a:r>
          </a:p>
        </p:txBody>
      </p:sp>
    </p:spTree>
    <p:extLst>
      <p:ext uri="{BB962C8B-B14F-4D97-AF65-F5344CB8AC3E}">
        <p14:creationId xmlns:p14="http://schemas.microsoft.com/office/powerpoint/2010/main" val="420833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__+7=7</a:t>
            </a:r>
          </a:p>
        </p:txBody>
      </p:sp>
    </p:spTree>
    <p:extLst>
      <p:ext uri="{BB962C8B-B14F-4D97-AF65-F5344CB8AC3E}">
        <p14:creationId xmlns:p14="http://schemas.microsoft.com/office/powerpoint/2010/main" val="331616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__+8=8</a:t>
            </a:r>
          </a:p>
        </p:txBody>
      </p:sp>
    </p:spTree>
    <p:extLst>
      <p:ext uri="{BB962C8B-B14F-4D97-AF65-F5344CB8AC3E}">
        <p14:creationId xmlns:p14="http://schemas.microsoft.com/office/powerpoint/2010/main" val="392954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__+0=2</a:t>
            </a:r>
          </a:p>
        </p:txBody>
      </p:sp>
    </p:spTree>
    <p:extLst>
      <p:ext uri="{BB962C8B-B14F-4D97-AF65-F5344CB8AC3E}">
        <p14:creationId xmlns:p14="http://schemas.microsoft.com/office/powerpoint/2010/main" val="119358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__+1=2</a:t>
            </a:r>
          </a:p>
        </p:txBody>
      </p:sp>
    </p:spTree>
    <p:extLst>
      <p:ext uri="{BB962C8B-B14F-4D97-AF65-F5344CB8AC3E}">
        <p14:creationId xmlns:p14="http://schemas.microsoft.com/office/powerpoint/2010/main" val="375933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__+2=3</a:t>
            </a:r>
          </a:p>
        </p:txBody>
      </p:sp>
    </p:spTree>
    <p:extLst>
      <p:ext uri="{BB962C8B-B14F-4D97-AF65-F5344CB8AC3E}">
        <p14:creationId xmlns:p14="http://schemas.microsoft.com/office/powerpoint/2010/main" val="35381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__+2=11</a:t>
            </a:r>
          </a:p>
        </p:txBody>
      </p:sp>
    </p:spTree>
    <p:extLst>
      <p:ext uri="{BB962C8B-B14F-4D97-AF65-F5344CB8AC3E}">
        <p14:creationId xmlns:p14="http://schemas.microsoft.com/office/powerpoint/2010/main" val="33843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__+3=4</a:t>
            </a:r>
          </a:p>
        </p:txBody>
      </p:sp>
    </p:spTree>
    <p:extLst>
      <p:ext uri="{BB962C8B-B14F-4D97-AF65-F5344CB8AC3E}">
        <p14:creationId xmlns:p14="http://schemas.microsoft.com/office/powerpoint/2010/main" val="35466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3169</TotalTime>
  <Words>272</Words>
  <Application>Microsoft Office PowerPoint</Application>
  <PresentationFormat>Widescreen</PresentationFormat>
  <Paragraphs>136</Paragraphs>
  <Slides>136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136</vt:i4>
      </vt:variant>
    </vt:vector>
  </HeadingPairs>
  <TitlesOfParts>
    <vt:vector size="140" baseType="lpstr">
      <vt:lpstr>Arial</vt:lpstr>
      <vt:lpstr>Calibri</vt:lpstr>
      <vt:lpstr>Calibri Light</vt:lpstr>
      <vt:lpstr>Office Theme</vt:lpstr>
      <vt:lpstr>11+0=</vt:lpstr>
      <vt:lpstr>7+7=</vt:lpstr>
      <vt:lpstr>10+1=</vt:lpstr>
      <vt:lpstr>2+4=</vt:lpstr>
      <vt:lpstr>2+3=</vt:lpstr>
      <vt:lpstr>3+3=</vt:lpstr>
      <vt:lpstr>5+3=</vt:lpstr>
      <vt:lpstr>5+0=</vt:lpstr>
      <vt:lpstr>5+2=</vt:lpstr>
      <vt:lpstr>6+4=</vt:lpstr>
      <vt:lpstr>6+1=</vt:lpstr>
      <vt:lpstr>2+3=</vt:lpstr>
      <vt:lpstr>1+9=</vt:lpstr>
      <vt:lpstr>4+4=</vt:lpstr>
      <vt:lpstr>10+10=</vt:lpstr>
      <vt:lpstr>4+3=</vt:lpstr>
      <vt:lpstr>9+9=</vt:lpstr>
      <vt:lpstr>2+4=</vt:lpstr>
      <vt:lpstr>5+5=</vt:lpstr>
      <vt:lpstr>3-0=</vt:lpstr>
      <vt:lpstr>6+6=</vt:lpstr>
      <vt:lpstr>9-0=</vt:lpstr>
      <vt:lpstr>10-6=</vt:lpstr>
      <vt:lpstr>4+4=</vt:lpstr>
      <vt:lpstr>10-7=</vt:lpstr>
      <vt:lpstr>2+8=</vt:lpstr>
      <vt:lpstr>2+2=</vt:lpstr>
      <vt:lpstr>1-1=</vt:lpstr>
      <vt:lpstr>5-2=</vt:lpstr>
      <vt:lpstr>9-2=</vt:lpstr>
      <vt:lpstr>10-3=</vt:lpstr>
      <vt:lpstr>8-4=</vt:lpstr>
      <vt:lpstr>5+4=</vt:lpstr>
      <vt:lpstr>8-2=</vt:lpstr>
      <vt:lpstr>10-8=</vt:lpstr>
      <vt:lpstr>4+6=</vt:lpstr>
      <vt:lpstr>2+7=</vt:lpstr>
      <vt:lpstr>2-1=</vt:lpstr>
      <vt:lpstr>3-1=</vt:lpstr>
      <vt:lpstr>4-2=</vt:lpstr>
      <vt:lpstr>5-4=</vt:lpstr>
      <vt:lpstr>2+8=</vt:lpstr>
      <vt:lpstr>1+5=</vt:lpstr>
      <vt:lpstr>7-1=</vt:lpstr>
      <vt:lpstr>8-2=</vt:lpstr>
      <vt:lpstr>10-7=</vt:lpstr>
      <vt:lpstr>9-4=</vt:lpstr>
      <vt:lpstr>10+2=</vt:lpstr>
      <vt:lpstr>12-6=</vt:lpstr>
      <vt:lpstr>2-2=</vt:lpstr>
      <vt:lpstr>2+5=</vt:lpstr>
      <vt:lpstr>7+0=</vt:lpstr>
      <vt:lpstr>6+3=</vt:lpstr>
      <vt:lpstr>3+2=</vt:lpstr>
      <vt:lpstr>4+2=</vt:lpstr>
      <vt:lpstr>3+4=</vt:lpstr>
      <vt:lpstr>6+2=</vt:lpstr>
      <vt:lpstr>5+5=</vt:lpstr>
      <vt:lpstr>6+4=</vt:lpstr>
      <vt:lpstr>3+5=</vt:lpstr>
      <vt:lpstr>3+6=</vt:lpstr>
      <vt:lpstr>3+7=</vt:lpstr>
      <vt:lpstr>7+3=</vt:lpstr>
      <vt:lpstr>4+4=</vt:lpstr>
      <vt:lpstr>4+5=</vt:lpstr>
      <vt:lpstr>4+6=</vt:lpstr>
      <vt:lpstr>5+4=</vt:lpstr>
      <vt:lpstr>8+8=</vt:lpstr>
      <vt:lpstr>__+0=1</vt:lpstr>
      <vt:lpstr>__+7=14</vt:lpstr>
      <vt:lpstr>__+1=1</vt:lpstr>
      <vt:lpstr>__+4=6</vt:lpstr>
      <vt:lpstr>__+3=5</vt:lpstr>
      <vt:lpstr>__+0=3</vt:lpstr>
      <vt:lpstr>__+3=8</vt:lpstr>
      <vt:lpstr>__+0=5</vt:lpstr>
      <vt:lpstr>__+2=7</vt:lpstr>
      <vt:lpstr>__+0=6</vt:lpstr>
      <vt:lpstr>__+1=7</vt:lpstr>
      <vt:lpstr>__+3=3</vt:lpstr>
      <vt:lpstr>__+9=9</vt:lpstr>
      <vt:lpstr>__+0=4</vt:lpstr>
      <vt:lpstr>__+0=0</vt:lpstr>
      <vt:lpstr>__+3=7</vt:lpstr>
      <vt:lpstr>__+9=18</vt:lpstr>
      <vt:lpstr>__+4=4</vt:lpstr>
      <vt:lpstr>__+5=5</vt:lpstr>
      <vt:lpstr>__+3=6</vt:lpstr>
      <vt:lpstr>__+6=12</vt:lpstr>
      <vt:lpstr>__+0=9</vt:lpstr>
      <vt:lpstr>__+6=6</vt:lpstr>
      <vt:lpstr>__+9=10</vt:lpstr>
      <vt:lpstr>__+7=7</vt:lpstr>
      <vt:lpstr>__+8=8</vt:lpstr>
      <vt:lpstr>__+0=2</vt:lpstr>
      <vt:lpstr>__+1=2</vt:lpstr>
      <vt:lpstr>__+2=3</vt:lpstr>
      <vt:lpstr>__+2=11</vt:lpstr>
      <vt:lpstr>__+3=4</vt:lpstr>
      <vt:lpstr>__+0=8</vt:lpstr>
      <vt:lpstr>1+4=</vt:lpstr>
      <vt:lpstr>8+2=</vt:lpstr>
      <vt:lpstr>1+8=</vt:lpstr>
      <vt:lpstr>1+6=</vt:lpstr>
      <vt:lpstr>2+7=</vt:lpstr>
      <vt:lpstr>2+1=</vt:lpstr>
      <vt:lpstr>3+1=</vt:lpstr>
      <vt:lpstr>4+1=</vt:lpstr>
      <vt:lpstr>5+1=</vt:lpstr>
      <vt:lpstr>2+8=</vt:lpstr>
      <vt:lpstr>1+5=</vt:lpstr>
      <vt:lpstr>7+1=</vt:lpstr>
      <vt:lpstr>8+1=</vt:lpstr>
      <vt:lpstr>1+7=</vt:lpstr>
      <vt:lpstr>9+1=</vt:lpstr>
      <vt:lpstr>0+2=</vt:lpstr>
      <vt:lpstr>2+6=</vt:lpstr>
      <vt:lpstr>2+2=</vt:lpstr>
      <vt:lpstr>2+5=</vt:lpstr>
      <vt:lpstr>7+0=</vt:lpstr>
      <vt:lpstr>6+3=</vt:lpstr>
      <vt:lpstr>3+2=</vt:lpstr>
      <vt:lpstr>4+2=</vt:lpstr>
      <vt:lpstr>3+4=</vt:lpstr>
      <vt:lpstr>6+2=</vt:lpstr>
      <vt:lpstr>5+5=</vt:lpstr>
      <vt:lpstr>6+4=</vt:lpstr>
      <vt:lpstr>3+5=</vt:lpstr>
      <vt:lpstr>3+6=</vt:lpstr>
      <vt:lpstr>3+7=</vt:lpstr>
      <vt:lpstr>7+3=</vt:lpstr>
      <vt:lpstr>4+4=</vt:lpstr>
      <vt:lpstr>4+5=</vt:lpstr>
      <vt:lpstr>4+6=</vt:lpstr>
      <vt:lpstr>5+4=</vt:lpstr>
      <vt:lpstr>8+8=</vt:lpstr>
    </vt:vector>
  </TitlesOfParts>
  <Company>Lord Selkirk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0+0=</dc:title>
  <dc:creator>Heather Barnes</dc:creator>
  <cp:lastModifiedBy>Kristi Culbertson</cp:lastModifiedBy>
  <cp:revision>13</cp:revision>
  <dcterms:created xsi:type="dcterms:W3CDTF">2015-01-06T14:40:39Z</dcterms:created>
  <dcterms:modified xsi:type="dcterms:W3CDTF">2020-01-17T14:47:45Z</dcterms:modified>
</cp:coreProperties>
</file>